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7772400" cx="10058400"/>
  <p:notesSz cx="6858000" cy="9144000"/>
  <p:embeddedFontLst>
    <p:embeddedFont>
      <p:font typeface="Halant"/>
      <p:regular r:id="rId8"/>
      <p:bold r:id="rId9"/>
    </p:embeddedFont>
    <p:embeddedFont>
      <p:font typeface="Inter"/>
      <p:regular r:id="rId10"/>
      <p:bold r:id="rId11"/>
      <p:italic r:id="rId12"/>
      <p:boldItalic r:id="rId13"/>
    </p:embeddedFont>
    <p:embeddedFont>
      <p:font typeface="Plus Jakarta Sans Medium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747775"/>
          </p15:clr>
        </p15:guide>
        <p15:guide id="2" pos="316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CE2AB37-B70E-4B51-A8D4-633ADE0F7993}">
  <a:tblStyle styleId="{1CE2AB37-B70E-4B51-A8D4-633ADE0F799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Halant-bold.fntdata"/><Relationship Id="rId15" Type="http://schemas.openxmlformats.org/officeDocument/2006/relationships/font" Target="fonts/PlusJakartaSansMedium-bold.fntdata"/><Relationship Id="rId14" Type="http://schemas.openxmlformats.org/officeDocument/2006/relationships/font" Target="fonts/PlusJakartaSansMedium-regular.fntdata"/><Relationship Id="rId17" Type="http://schemas.openxmlformats.org/officeDocument/2006/relationships/font" Target="fonts/PlusJakartaSansMedium-boldItalic.fntdata"/><Relationship Id="rId16" Type="http://schemas.openxmlformats.org/officeDocument/2006/relationships/font" Target="fonts/PlusJakartaSansMedium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font" Target="fonts/Halant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25d0aa7a2f_0_52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25d0aa7a2f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0"/>
            <a:ext cx="10058400" cy="1275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Duos Grouping Answer Key</a:t>
            </a:r>
            <a:endParaRPr sz="15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6" name="Google Shape;56;p13"/>
          <p:cNvGraphicFramePr/>
          <p:nvPr/>
        </p:nvGraphicFramePr>
        <p:xfrm>
          <a:off x="823271" y="291521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{1CE2AB37-B70E-4B51-A8D4-633ADE0F7993}</a:tableStyleId>
              </a:tblPr>
              <a:tblGrid>
                <a:gridCol w="1401975"/>
                <a:gridCol w="1401975"/>
                <a:gridCol w="1401975"/>
                <a:gridCol w="1401975"/>
                <a:gridCol w="1401975"/>
                <a:gridCol w="1401975"/>
              </a:tblGrid>
              <a:tr h="294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Theme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Superheroes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Music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Food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Professional Athletes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Disney Characters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 anchor="ctr">
                    <a:solidFill>
                      <a:srgbClr val="D9D9D9"/>
                    </a:solidFill>
                  </a:tcPr>
                </a:tc>
              </a:tr>
              <a:tr h="294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Partner Set 1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Batman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Robin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Rock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Roll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Spaghetti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Meatballs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Kobe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Shaq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Mickey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Minnie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</a:tr>
              <a:tr h="294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Partner Set 2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Black Widow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Hulk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Hip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Hop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PB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J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Venus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Serena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Donald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Daisy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</a:tr>
              <a:tr h="2944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Theme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Social Media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Hygiene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Seasonings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Seasonal Rhyme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 anchor="ctr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Rivals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 anchor="ctr">
                    <a:solidFill>
                      <a:srgbClr val="D9D9D9"/>
                    </a:solidFill>
                  </a:tcPr>
                </a:tc>
              </a:tr>
              <a:tr h="294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Partner Set 1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Tik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Tok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Shampoo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Conditioner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Salt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Pepper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April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Showers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Hamilton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Burr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</a:tr>
              <a:tr h="294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Partner Set 2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Face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Book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Soap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Water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Cinnamon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Sugar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May 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Flowers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Tupac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Biggie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